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Exo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989384a1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989384a1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989384a1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989384a1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989384a1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989384a1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989384a1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989384a1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9" y="956725"/>
            <a:ext cx="7713307" cy="2985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24;p37">
            <a:extLst>
              <a:ext uri="{FF2B5EF4-FFF2-40B4-BE49-F238E27FC236}">
                <a16:creationId xmlns:a16="http://schemas.microsoft.com/office/drawing/2014/main" id="{8FFEB184-171D-FD33-70A6-DB48A4365A3E}"/>
              </a:ext>
            </a:extLst>
          </p:cNvPr>
          <p:cNvSpPr txBox="1">
            <a:spLocks/>
          </p:cNvSpPr>
          <p:nvPr/>
        </p:nvSpPr>
        <p:spPr>
          <a:xfrm>
            <a:off x="524848" y="739433"/>
            <a:ext cx="5060944" cy="1884497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rgbClr val="8FFFFF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lvl="0" algn="ctr">
              <a:buClr>
                <a:srgbClr val="FFFFFF"/>
              </a:buClr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  <a:t/>
            </a:r>
            <a:b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</a:b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  <a:t>Sprint </a:t>
            </a:r>
            <a:r>
              <a:rPr lang="en-US" dirty="0">
                <a:solidFill>
                  <a:srgbClr val="8FFFFF"/>
                </a:solidFill>
              </a:rPr>
              <a:t>3  Data Analytics + ML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Exo"/>
              </a:rPr>
              <a:t/>
            </a:r>
            <a:b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Exo"/>
              </a:rPr>
            </a:b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8FFFFF"/>
              </a:solidFill>
              <a:effectLst/>
              <a:uLnTx/>
              <a:uFillTx/>
              <a:latin typeface="Exo"/>
              <a:sym typeface="Ex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640" y="1024780"/>
            <a:ext cx="4048095" cy="404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gQuery – My First Project – Consola de Google Cloud - Google Chrome 2024-02-15 21-53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364" y="720082"/>
            <a:ext cx="7818783" cy="41885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271" y="258417"/>
            <a:ext cx="7577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8FFFFF"/>
                </a:solidFill>
                <a:latin typeface="Exo"/>
                <a:sym typeface="Exo"/>
              </a:rPr>
              <a:t>Pipeline ETL Automatizado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0" y="99917"/>
            <a:ext cx="31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200" b="1" dirty="0" smtClean="0">
                <a:solidFill>
                  <a:srgbClr val="8FFFFF"/>
                </a:solidFill>
                <a:latin typeface="Exo"/>
                <a:sym typeface="Exo"/>
              </a:rPr>
              <a:t>Modelos ML</a:t>
            </a:r>
            <a:endParaRPr lang="en-US" sz="3200" dirty="0"/>
          </a:p>
        </p:txBody>
      </p:sp>
      <p:pic>
        <p:nvPicPr>
          <p:cNvPr id="2" name="video12656845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999" y="725625"/>
            <a:ext cx="7633254" cy="411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364" y="1185625"/>
            <a:ext cx="5178288" cy="2584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/>
          <p:cNvSpPr/>
          <p:nvPr/>
        </p:nvSpPr>
        <p:spPr>
          <a:xfrm>
            <a:off x="152409" y="171620"/>
            <a:ext cx="40021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 smtClean="0">
                <a:solidFill>
                  <a:srgbClr val="8FFFFF"/>
                </a:solidFill>
                <a:latin typeface="Exo"/>
                <a:sym typeface="Exo"/>
              </a:rPr>
              <a:t>DASHBOARDS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</Words>
  <Application>Microsoft Office PowerPoint</Application>
  <PresentationFormat>Presentación en pantalla (16:9)</PresentationFormat>
  <Paragraphs>4</Paragraphs>
  <Slides>5</Slides>
  <Notes>5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Exo</vt:lpstr>
      <vt:lpstr>Arial</vt:lpstr>
      <vt:lpstr>Simple Light</vt:lpstr>
      <vt:lpstr>Presentación de PowerPoint</vt:lpstr>
      <vt:lpstr>Presentación de PowerPoint</vt:lpstr>
      <vt:lpstr>Presentación de PowerPoint</vt:lpstr>
      <vt:lpstr>Modelos ML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GreenMobility  Analytics</dc:title>
  <dc:creator>Windows</dc:creator>
  <cp:lastModifiedBy>Windows</cp:lastModifiedBy>
  <cp:revision>3</cp:revision>
  <dcterms:modified xsi:type="dcterms:W3CDTF">2024-02-16T01:10:16Z</dcterms:modified>
</cp:coreProperties>
</file>